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3" r:id="rId5"/>
    <p:sldId id="262" r:id="rId6"/>
    <p:sldId id="261" r:id="rId7"/>
    <p:sldId id="272" r:id="rId8"/>
    <p:sldId id="271" r:id="rId9"/>
    <p:sldId id="270" r:id="rId10"/>
    <p:sldId id="269" r:id="rId11"/>
    <p:sldId id="260" r:id="rId12"/>
    <p:sldId id="268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9A649F-502E-4839-8784-CBB2EB8F0B3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4A4A5EC-1B94-4A20-B535-A03598C18C7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зміна інтер’єру кабінету польської мови</a:t>
          </a:r>
          <a:endParaRPr lang="uk-UA" sz="2000" dirty="0">
            <a:solidFill>
              <a:schemeClr val="bg1"/>
            </a:solidFill>
          </a:endParaRPr>
        </a:p>
      </dgm:t>
    </dgm:pt>
    <dgm:pt modelId="{7D2883D9-310A-4089-BA43-BCBA15F1D002}" type="parTrans" cxnId="{E1AB39B1-5392-4EB1-B995-886E82324DB1}">
      <dgm:prSet/>
      <dgm:spPr/>
      <dgm:t>
        <a:bodyPr/>
        <a:lstStyle/>
        <a:p>
          <a:endParaRPr lang="uk-UA"/>
        </a:p>
      </dgm:t>
    </dgm:pt>
    <dgm:pt modelId="{72233AAF-A0DF-4439-A292-AF74AE4603BD}" type="sibTrans" cxnId="{E1AB39B1-5392-4EB1-B995-886E82324DB1}">
      <dgm:prSet/>
      <dgm:spPr/>
      <dgm:t>
        <a:bodyPr/>
        <a:lstStyle/>
        <a:p>
          <a:endParaRPr lang="uk-UA"/>
        </a:p>
      </dgm:t>
    </dgm:pt>
    <dgm:pt modelId="{368F3BA4-EB4A-43FD-95C1-ADD9A4BD10FC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відтворення культури та традицій польського народу</a:t>
          </a:r>
          <a:endParaRPr lang="uk-UA" sz="2000" dirty="0">
            <a:solidFill>
              <a:schemeClr val="bg1"/>
            </a:solidFill>
          </a:endParaRPr>
        </a:p>
      </dgm:t>
    </dgm:pt>
    <dgm:pt modelId="{121C324C-A396-4D7C-B326-FDFC5B6F47BA}" type="parTrans" cxnId="{56B34712-9634-46AE-AC93-512176786BED}">
      <dgm:prSet/>
      <dgm:spPr/>
      <dgm:t>
        <a:bodyPr/>
        <a:lstStyle/>
        <a:p>
          <a:endParaRPr lang="uk-UA"/>
        </a:p>
      </dgm:t>
    </dgm:pt>
    <dgm:pt modelId="{37157018-A9D2-4B72-9094-0EF052E8CB7A}" type="sibTrans" cxnId="{56B34712-9634-46AE-AC93-512176786BED}">
      <dgm:prSet/>
      <dgm:spPr/>
      <dgm:t>
        <a:bodyPr/>
        <a:lstStyle/>
        <a:p>
          <a:endParaRPr lang="uk-UA"/>
        </a:p>
      </dgm:t>
    </dgm:pt>
    <dgm:pt modelId="{72C00DD5-00C7-4C43-A1FD-64E26B82827B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моделювання нового кабінету учасниками навчально-виховного процесу</a:t>
          </a:r>
          <a:endParaRPr lang="uk-UA" sz="2000" dirty="0">
            <a:solidFill>
              <a:schemeClr val="bg1"/>
            </a:solidFill>
          </a:endParaRPr>
        </a:p>
      </dgm:t>
    </dgm:pt>
    <dgm:pt modelId="{42823167-AC7F-44A0-8837-A3D4A5494314}" type="parTrans" cxnId="{A12A7C2E-9777-408F-BDC9-18A75D7BF1C7}">
      <dgm:prSet/>
      <dgm:spPr/>
      <dgm:t>
        <a:bodyPr/>
        <a:lstStyle/>
        <a:p>
          <a:endParaRPr lang="uk-UA"/>
        </a:p>
      </dgm:t>
    </dgm:pt>
    <dgm:pt modelId="{3655A446-B5C6-4AB6-88FA-DF08184C6C8A}" type="sibTrans" cxnId="{A12A7C2E-9777-408F-BDC9-18A75D7BF1C7}">
      <dgm:prSet/>
      <dgm:spPr/>
      <dgm:t>
        <a:bodyPr/>
        <a:lstStyle/>
        <a:p>
          <a:endParaRPr lang="uk-UA"/>
        </a:p>
      </dgm:t>
    </dgm:pt>
    <dgm:pt modelId="{6E100A04-31C5-4A04-8C09-00DE7E0C5CA4}">
      <dgm:prSet custT="1"/>
      <dgm:spPr/>
      <dgm:t>
        <a:bodyPr/>
        <a:lstStyle/>
        <a:p>
          <a:r>
            <a:rPr lang="uk-UA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активності та вмотивованості учнів до самостійного пізнання польської мови та культури</a:t>
          </a:r>
          <a:endParaRPr lang="uk-UA" sz="2000" dirty="0">
            <a:solidFill>
              <a:schemeClr val="bg1"/>
            </a:solidFill>
          </a:endParaRPr>
        </a:p>
      </dgm:t>
    </dgm:pt>
    <dgm:pt modelId="{A429ECA2-5E0B-44C8-AB1D-96127D6C01F3}" type="parTrans" cxnId="{CB8FD3E6-C034-4790-B886-0BA6E9C65847}">
      <dgm:prSet/>
      <dgm:spPr/>
      <dgm:t>
        <a:bodyPr/>
        <a:lstStyle/>
        <a:p>
          <a:endParaRPr lang="uk-UA"/>
        </a:p>
      </dgm:t>
    </dgm:pt>
    <dgm:pt modelId="{352BE64A-6EC5-40DD-8FF8-E98D99CB42EE}" type="sibTrans" cxnId="{CB8FD3E6-C034-4790-B886-0BA6E9C65847}">
      <dgm:prSet/>
      <dgm:spPr/>
      <dgm:t>
        <a:bodyPr/>
        <a:lstStyle/>
        <a:p>
          <a:endParaRPr lang="uk-UA"/>
        </a:p>
      </dgm:t>
    </dgm:pt>
    <dgm:pt modelId="{8F60F173-27C7-4A14-B7B5-FF829EA05782}">
      <dgm:prSet custT="1"/>
      <dgm:spPr/>
      <dgm:t>
        <a:bodyPr/>
        <a:lstStyle/>
        <a:p>
          <a:r>
            <a:rPr lang="uk-UA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мотивації учнів до </a:t>
          </a:r>
          <a:r>
            <a:rPr lang="uk-UA" sz="2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партиципації</a:t>
          </a:r>
          <a:r>
            <a:rPr lang="uk-UA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у впровадженні змін у школі</a:t>
          </a:r>
          <a:endParaRPr lang="uk-UA" sz="2000" dirty="0">
            <a:solidFill>
              <a:schemeClr val="bg1"/>
            </a:solidFill>
          </a:endParaRPr>
        </a:p>
      </dgm:t>
    </dgm:pt>
    <dgm:pt modelId="{A8F6DF70-88CD-4ACB-8ACA-E47186BFEE30}" type="parTrans" cxnId="{37B68149-75F3-43FE-AFC2-F469FB58AAE2}">
      <dgm:prSet/>
      <dgm:spPr/>
      <dgm:t>
        <a:bodyPr/>
        <a:lstStyle/>
        <a:p>
          <a:endParaRPr lang="uk-UA"/>
        </a:p>
      </dgm:t>
    </dgm:pt>
    <dgm:pt modelId="{0FF9A1C3-C1C9-4930-AA9E-864DD25A73F6}" type="sibTrans" cxnId="{37B68149-75F3-43FE-AFC2-F469FB58AAE2}">
      <dgm:prSet/>
      <dgm:spPr/>
      <dgm:t>
        <a:bodyPr/>
        <a:lstStyle/>
        <a:p>
          <a:endParaRPr lang="uk-UA"/>
        </a:p>
      </dgm:t>
    </dgm:pt>
    <dgm:pt modelId="{475BE7D0-5483-4142-B46B-DC77F36EFDFA}" type="pres">
      <dgm:prSet presAssocID="{F99A649F-502E-4839-8784-CBB2EB8F0B3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D30F460-B1B6-4088-B1DF-2A5DCFC28498}" type="pres">
      <dgm:prSet presAssocID="{14A4A5EC-1B94-4A20-B535-A03598C18C7A}" presName="parentLin" presStyleCnt="0"/>
      <dgm:spPr/>
    </dgm:pt>
    <dgm:pt modelId="{A9B0CA75-A0C6-4F57-9706-FA7A5FFE3DE0}" type="pres">
      <dgm:prSet presAssocID="{14A4A5EC-1B94-4A20-B535-A03598C18C7A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99079D0A-C9ED-4DBA-8605-24D29515D481}" type="pres">
      <dgm:prSet presAssocID="{14A4A5EC-1B94-4A20-B535-A03598C18C7A}" presName="parentText" presStyleLbl="node1" presStyleIdx="0" presStyleCnt="5" custScaleX="119143" custScaleY="10107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7A382F6-99C4-487F-8C49-0FDB37E5B94C}" type="pres">
      <dgm:prSet presAssocID="{14A4A5EC-1B94-4A20-B535-A03598C18C7A}" presName="negativeSpace" presStyleCnt="0"/>
      <dgm:spPr/>
    </dgm:pt>
    <dgm:pt modelId="{6B47502A-1E1D-40AD-B09D-14AA4D642CCC}" type="pres">
      <dgm:prSet presAssocID="{14A4A5EC-1B94-4A20-B535-A03598C18C7A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D4C44DB-76B6-4161-B001-7AB6BF308E91}" type="pres">
      <dgm:prSet presAssocID="{72233AAF-A0DF-4439-A292-AF74AE4603BD}" presName="spaceBetweenRectangles" presStyleCnt="0"/>
      <dgm:spPr/>
    </dgm:pt>
    <dgm:pt modelId="{FB0E3155-9D26-444A-856F-DBD6583B49D3}" type="pres">
      <dgm:prSet presAssocID="{368F3BA4-EB4A-43FD-95C1-ADD9A4BD10FC}" presName="parentLin" presStyleCnt="0"/>
      <dgm:spPr/>
    </dgm:pt>
    <dgm:pt modelId="{D67FE739-0599-4400-A1B2-5BA323655AA0}" type="pres">
      <dgm:prSet presAssocID="{368F3BA4-EB4A-43FD-95C1-ADD9A4BD10FC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B13D5D35-822A-43E6-AD94-BA4B3CD7CCFC}" type="pres">
      <dgm:prSet presAssocID="{368F3BA4-EB4A-43FD-95C1-ADD9A4BD10FC}" presName="parentText" presStyleLbl="node1" presStyleIdx="1" presStyleCnt="5" custScaleX="119143" custScaleY="10107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F058E6-B97D-46CA-BC73-D3BA448A829B}" type="pres">
      <dgm:prSet presAssocID="{368F3BA4-EB4A-43FD-95C1-ADD9A4BD10FC}" presName="negativeSpace" presStyleCnt="0"/>
      <dgm:spPr/>
    </dgm:pt>
    <dgm:pt modelId="{48EA37A9-085E-43F8-830F-51BC75BBB9F9}" type="pres">
      <dgm:prSet presAssocID="{368F3BA4-EB4A-43FD-95C1-ADD9A4BD10FC}" presName="childText" presStyleLbl="conFgAcc1" presStyleIdx="1" presStyleCnt="5">
        <dgm:presLayoutVars>
          <dgm:bulletEnabled val="1"/>
        </dgm:presLayoutVars>
      </dgm:prSet>
      <dgm:spPr/>
    </dgm:pt>
    <dgm:pt modelId="{356A968C-B604-4D0C-B5E9-7EFCFBA83867}" type="pres">
      <dgm:prSet presAssocID="{37157018-A9D2-4B72-9094-0EF052E8CB7A}" presName="spaceBetweenRectangles" presStyleCnt="0"/>
      <dgm:spPr/>
    </dgm:pt>
    <dgm:pt modelId="{76C4DE5B-5693-4A9F-8B53-E7403811B63F}" type="pres">
      <dgm:prSet presAssocID="{72C00DD5-00C7-4C43-A1FD-64E26B82827B}" presName="parentLin" presStyleCnt="0"/>
      <dgm:spPr/>
    </dgm:pt>
    <dgm:pt modelId="{0C737723-29C0-4D4A-9667-AB763CB720DB}" type="pres">
      <dgm:prSet presAssocID="{72C00DD5-00C7-4C43-A1FD-64E26B82827B}" presName="parentLeftMargin" presStyleLbl="node1" presStyleIdx="1" presStyleCnt="5"/>
      <dgm:spPr/>
      <dgm:t>
        <a:bodyPr/>
        <a:lstStyle/>
        <a:p>
          <a:endParaRPr lang="uk-UA"/>
        </a:p>
      </dgm:t>
    </dgm:pt>
    <dgm:pt modelId="{52135A95-A66D-4275-8656-6002041A33CA}" type="pres">
      <dgm:prSet presAssocID="{72C00DD5-00C7-4C43-A1FD-64E26B82827B}" presName="parentText" presStyleLbl="node1" presStyleIdx="2" presStyleCnt="5" custScaleX="119143" custScaleY="10107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120E3E-83C7-49E6-802C-0DD16EC1C218}" type="pres">
      <dgm:prSet presAssocID="{72C00DD5-00C7-4C43-A1FD-64E26B82827B}" presName="negativeSpace" presStyleCnt="0"/>
      <dgm:spPr/>
    </dgm:pt>
    <dgm:pt modelId="{08CEBBE2-BDA7-49A3-BCBD-28A51DD698FB}" type="pres">
      <dgm:prSet presAssocID="{72C00DD5-00C7-4C43-A1FD-64E26B82827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44B2C8-077A-4592-98F7-736A9995B80D}" type="pres">
      <dgm:prSet presAssocID="{3655A446-B5C6-4AB6-88FA-DF08184C6C8A}" presName="spaceBetweenRectangles" presStyleCnt="0"/>
      <dgm:spPr/>
    </dgm:pt>
    <dgm:pt modelId="{D911E596-1CFA-4CD7-93EA-E00A70A063D8}" type="pres">
      <dgm:prSet presAssocID="{6E100A04-31C5-4A04-8C09-00DE7E0C5CA4}" presName="parentLin" presStyleCnt="0"/>
      <dgm:spPr/>
    </dgm:pt>
    <dgm:pt modelId="{BF51576B-D913-4712-8146-0866217D05ED}" type="pres">
      <dgm:prSet presAssocID="{6E100A04-31C5-4A04-8C09-00DE7E0C5CA4}" presName="parentLeftMargin" presStyleLbl="node1" presStyleIdx="2" presStyleCnt="5"/>
      <dgm:spPr/>
      <dgm:t>
        <a:bodyPr/>
        <a:lstStyle/>
        <a:p>
          <a:endParaRPr lang="uk-UA"/>
        </a:p>
      </dgm:t>
    </dgm:pt>
    <dgm:pt modelId="{35C177A2-73F5-4DFF-BD8B-97DD615DCCF7}" type="pres">
      <dgm:prSet presAssocID="{6E100A04-31C5-4A04-8C09-00DE7E0C5CA4}" presName="parentText" presStyleLbl="node1" presStyleIdx="3" presStyleCnt="5" custScaleX="119143" custScaleY="10107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2557BA2-20AC-4E4B-8854-E3625075E81C}" type="pres">
      <dgm:prSet presAssocID="{6E100A04-31C5-4A04-8C09-00DE7E0C5CA4}" presName="negativeSpace" presStyleCnt="0"/>
      <dgm:spPr/>
    </dgm:pt>
    <dgm:pt modelId="{E44CDFC3-CDCB-4F85-ACE1-34163F5D15D9}" type="pres">
      <dgm:prSet presAssocID="{6E100A04-31C5-4A04-8C09-00DE7E0C5CA4}" presName="childText" presStyleLbl="conFgAcc1" presStyleIdx="3" presStyleCnt="5">
        <dgm:presLayoutVars>
          <dgm:bulletEnabled val="1"/>
        </dgm:presLayoutVars>
      </dgm:prSet>
      <dgm:spPr/>
    </dgm:pt>
    <dgm:pt modelId="{4F6E8D7C-496E-45AB-AD29-07D2F3187A7F}" type="pres">
      <dgm:prSet presAssocID="{352BE64A-6EC5-40DD-8FF8-E98D99CB42EE}" presName="spaceBetweenRectangles" presStyleCnt="0"/>
      <dgm:spPr/>
    </dgm:pt>
    <dgm:pt modelId="{343BE30E-F03E-41AF-8C44-352F6F94075B}" type="pres">
      <dgm:prSet presAssocID="{8F60F173-27C7-4A14-B7B5-FF829EA05782}" presName="parentLin" presStyleCnt="0"/>
      <dgm:spPr/>
    </dgm:pt>
    <dgm:pt modelId="{5686AD76-1061-477A-8F20-C9F50B1B2BFB}" type="pres">
      <dgm:prSet presAssocID="{8F60F173-27C7-4A14-B7B5-FF829EA05782}" presName="parentLeftMargin" presStyleLbl="node1" presStyleIdx="3" presStyleCnt="5"/>
      <dgm:spPr/>
      <dgm:t>
        <a:bodyPr/>
        <a:lstStyle/>
        <a:p>
          <a:endParaRPr lang="uk-UA"/>
        </a:p>
      </dgm:t>
    </dgm:pt>
    <dgm:pt modelId="{BAD4B935-283F-4B7C-BAF6-BD2F2E55D36E}" type="pres">
      <dgm:prSet presAssocID="{8F60F173-27C7-4A14-B7B5-FF829EA05782}" presName="parentText" presStyleLbl="node1" presStyleIdx="4" presStyleCnt="5" custScaleX="119143" custScaleY="10107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F9DBA4-B01C-46CD-B0E1-00B99239AB71}" type="pres">
      <dgm:prSet presAssocID="{8F60F173-27C7-4A14-B7B5-FF829EA05782}" presName="negativeSpace" presStyleCnt="0"/>
      <dgm:spPr/>
    </dgm:pt>
    <dgm:pt modelId="{405940D7-EA47-4DFE-A26B-D51BD5A0D7DE}" type="pres">
      <dgm:prSet presAssocID="{8F60F173-27C7-4A14-B7B5-FF829EA05782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B8FD3E6-C034-4790-B886-0BA6E9C65847}" srcId="{F99A649F-502E-4839-8784-CBB2EB8F0B36}" destId="{6E100A04-31C5-4A04-8C09-00DE7E0C5CA4}" srcOrd="3" destOrd="0" parTransId="{A429ECA2-5E0B-44C8-AB1D-96127D6C01F3}" sibTransId="{352BE64A-6EC5-40DD-8FF8-E98D99CB42EE}"/>
    <dgm:cxn modelId="{086CC2C7-E6DA-4CD6-B108-58BDF2D75A4B}" type="presOf" srcId="{14A4A5EC-1B94-4A20-B535-A03598C18C7A}" destId="{99079D0A-C9ED-4DBA-8605-24D29515D481}" srcOrd="1" destOrd="0" presId="urn:microsoft.com/office/officeart/2005/8/layout/list1"/>
    <dgm:cxn modelId="{C569FFD6-073B-41C3-89F1-E11FEE9AA65A}" type="presOf" srcId="{6E100A04-31C5-4A04-8C09-00DE7E0C5CA4}" destId="{BF51576B-D913-4712-8146-0866217D05ED}" srcOrd="0" destOrd="0" presId="urn:microsoft.com/office/officeart/2005/8/layout/list1"/>
    <dgm:cxn modelId="{A12A7C2E-9777-408F-BDC9-18A75D7BF1C7}" srcId="{F99A649F-502E-4839-8784-CBB2EB8F0B36}" destId="{72C00DD5-00C7-4C43-A1FD-64E26B82827B}" srcOrd="2" destOrd="0" parTransId="{42823167-AC7F-44A0-8837-A3D4A5494314}" sibTransId="{3655A446-B5C6-4AB6-88FA-DF08184C6C8A}"/>
    <dgm:cxn modelId="{37B68149-75F3-43FE-AFC2-F469FB58AAE2}" srcId="{F99A649F-502E-4839-8784-CBB2EB8F0B36}" destId="{8F60F173-27C7-4A14-B7B5-FF829EA05782}" srcOrd="4" destOrd="0" parTransId="{A8F6DF70-88CD-4ACB-8ACA-E47186BFEE30}" sibTransId="{0FF9A1C3-C1C9-4930-AA9E-864DD25A73F6}"/>
    <dgm:cxn modelId="{157C6E80-12C3-4759-B6B3-43492C15E202}" type="presOf" srcId="{8F60F173-27C7-4A14-B7B5-FF829EA05782}" destId="{BAD4B935-283F-4B7C-BAF6-BD2F2E55D36E}" srcOrd="1" destOrd="0" presId="urn:microsoft.com/office/officeart/2005/8/layout/list1"/>
    <dgm:cxn modelId="{E1AB39B1-5392-4EB1-B995-886E82324DB1}" srcId="{F99A649F-502E-4839-8784-CBB2EB8F0B36}" destId="{14A4A5EC-1B94-4A20-B535-A03598C18C7A}" srcOrd="0" destOrd="0" parTransId="{7D2883D9-310A-4089-BA43-BCBA15F1D002}" sibTransId="{72233AAF-A0DF-4439-A292-AF74AE4603BD}"/>
    <dgm:cxn modelId="{F2D363ED-9A86-4C99-B3A2-407A3864EE60}" type="presOf" srcId="{72C00DD5-00C7-4C43-A1FD-64E26B82827B}" destId="{52135A95-A66D-4275-8656-6002041A33CA}" srcOrd="1" destOrd="0" presId="urn:microsoft.com/office/officeart/2005/8/layout/list1"/>
    <dgm:cxn modelId="{938C0FC5-3C82-4F11-AFED-F93F7923ED30}" type="presOf" srcId="{368F3BA4-EB4A-43FD-95C1-ADD9A4BD10FC}" destId="{B13D5D35-822A-43E6-AD94-BA4B3CD7CCFC}" srcOrd="1" destOrd="0" presId="urn:microsoft.com/office/officeart/2005/8/layout/list1"/>
    <dgm:cxn modelId="{78D3ADBB-0DAE-43B3-8071-C66DEC8E44EA}" type="presOf" srcId="{368F3BA4-EB4A-43FD-95C1-ADD9A4BD10FC}" destId="{D67FE739-0599-4400-A1B2-5BA323655AA0}" srcOrd="0" destOrd="0" presId="urn:microsoft.com/office/officeart/2005/8/layout/list1"/>
    <dgm:cxn modelId="{8B67AB50-57D9-43A7-B175-127299A513B5}" type="presOf" srcId="{14A4A5EC-1B94-4A20-B535-A03598C18C7A}" destId="{A9B0CA75-A0C6-4F57-9706-FA7A5FFE3DE0}" srcOrd="0" destOrd="0" presId="urn:microsoft.com/office/officeart/2005/8/layout/list1"/>
    <dgm:cxn modelId="{FC15F7AF-7A84-4F83-A6A0-1BFEF94F13D0}" type="presOf" srcId="{8F60F173-27C7-4A14-B7B5-FF829EA05782}" destId="{5686AD76-1061-477A-8F20-C9F50B1B2BFB}" srcOrd="0" destOrd="0" presId="urn:microsoft.com/office/officeart/2005/8/layout/list1"/>
    <dgm:cxn modelId="{9BA12B1A-9F20-47D0-90D1-B946F7839340}" type="presOf" srcId="{6E100A04-31C5-4A04-8C09-00DE7E0C5CA4}" destId="{35C177A2-73F5-4DFF-BD8B-97DD615DCCF7}" srcOrd="1" destOrd="0" presId="urn:microsoft.com/office/officeart/2005/8/layout/list1"/>
    <dgm:cxn modelId="{56B34712-9634-46AE-AC93-512176786BED}" srcId="{F99A649F-502E-4839-8784-CBB2EB8F0B36}" destId="{368F3BA4-EB4A-43FD-95C1-ADD9A4BD10FC}" srcOrd="1" destOrd="0" parTransId="{121C324C-A396-4D7C-B326-FDFC5B6F47BA}" sibTransId="{37157018-A9D2-4B72-9094-0EF052E8CB7A}"/>
    <dgm:cxn modelId="{B84B4F4C-36BD-449E-96CD-AB5CD9246C61}" type="presOf" srcId="{72C00DD5-00C7-4C43-A1FD-64E26B82827B}" destId="{0C737723-29C0-4D4A-9667-AB763CB720DB}" srcOrd="0" destOrd="0" presId="urn:microsoft.com/office/officeart/2005/8/layout/list1"/>
    <dgm:cxn modelId="{87A919BE-2E2D-4B33-89C2-FF4147210CDB}" type="presOf" srcId="{F99A649F-502E-4839-8784-CBB2EB8F0B36}" destId="{475BE7D0-5483-4142-B46B-DC77F36EFDFA}" srcOrd="0" destOrd="0" presId="urn:microsoft.com/office/officeart/2005/8/layout/list1"/>
    <dgm:cxn modelId="{71ABD7C0-0816-4415-9C9F-305958A2804E}" type="presParOf" srcId="{475BE7D0-5483-4142-B46B-DC77F36EFDFA}" destId="{5D30F460-B1B6-4088-B1DF-2A5DCFC28498}" srcOrd="0" destOrd="0" presId="urn:microsoft.com/office/officeart/2005/8/layout/list1"/>
    <dgm:cxn modelId="{73A0B993-D29F-4F27-8FBD-0A213B5E8E1C}" type="presParOf" srcId="{5D30F460-B1B6-4088-B1DF-2A5DCFC28498}" destId="{A9B0CA75-A0C6-4F57-9706-FA7A5FFE3DE0}" srcOrd="0" destOrd="0" presId="urn:microsoft.com/office/officeart/2005/8/layout/list1"/>
    <dgm:cxn modelId="{11E6A8AF-1F6D-4AFE-814B-B70758E3A423}" type="presParOf" srcId="{5D30F460-B1B6-4088-B1DF-2A5DCFC28498}" destId="{99079D0A-C9ED-4DBA-8605-24D29515D481}" srcOrd="1" destOrd="0" presId="urn:microsoft.com/office/officeart/2005/8/layout/list1"/>
    <dgm:cxn modelId="{74AD2784-CAB7-44A0-889F-695CD04A7BF8}" type="presParOf" srcId="{475BE7D0-5483-4142-B46B-DC77F36EFDFA}" destId="{27A382F6-99C4-487F-8C49-0FDB37E5B94C}" srcOrd="1" destOrd="0" presId="urn:microsoft.com/office/officeart/2005/8/layout/list1"/>
    <dgm:cxn modelId="{E3AD8A1A-1B2B-47B0-96A0-EFEFABF70F6B}" type="presParOf" srcId="{475BE7D0-5483-4142-B46B-DC77F36EFDFA}" destId="{6B47502A-1E1D-40AD-B09D-14AA4D642CCC}" srcOrd="2" destOrd="0" presId="urn:microsoft.com/office/officeart/2005/8/layout/list1"/>
    <dgm:cxn modelId="{78711E5D-5A7B-4BB4-9CF2-56F4874D1883}" type="presParOf" srcId="{475BE7D0-5483-4142-B46B-DC77F36EFDFA}" destId="{6D4C44DB-76B6-4161-B001-7AB6BF308E91}" srcOrd="3" destOrd="0" presId="urn:microsoft.com/office/officeart/2005/8/layout/list1"/>
    <dgm:cxn modelId="{04F7F572-D290-4764-95E3-6A61BE618523}" type="presParOf" srcId="{475BE7D0-5483-4142-B46B-DC77F36EFDFA}" destId="{FB0E3155-9D26-444A-856F-DBD6583B49D3}" srcOrd="4" destOrd="0" presId="urn:microsoft.com/office/officeart/2005/8/layout/list1"/>
    <dgm:cxn modelId="{C08A10CC-34CC-4EBC-9853-C1DFE6B800B2}" type="presParOf" srcId="{FB0E3155-9D26-444A-856F-DBD6583B49D3}" destId="{D67FE739-0599-4400-A1B2-5BA323655AA0}" srcOrd="0" destOrd="0" presId="urn:microsoft.com/office/officeart/2005/8/layout/list1"/>
    <dgm:cxn modelId="{66F0813D-D960-485C-9131-E27DBAB6C785}" type="presParOf" srcId="{FB0E3155-9D26-444A-856F-DBD6583B49D3}" destId="{B13D5D35-822A-43E6-AD94-BA4B3CD7CCFC}" srcOrd="1" destOrd="0" presId="urn:microsoft.com/office/officeart/2005/8/layout/list1"/>
    <dgm:cxn modelId="{A5012292-B40F-4618-8644-DEE2EA33196E}" type="presParOf" srcId="{475BE7D0-5483-4142-B46B-DC77F36EFDFA}" destId="{61F058E6-B97D-46CA-BC73-D3BA448A829B}" srcOrd="5" destOrd="0" presId="urn:microsoft.com/office/officeart/2005/8/layout/list1"/>
    <dgm:cxn modelId="{627AD4DE-5D56-4174-99A5-8CE3B15F4EFA}" type="presParOf" srcId="{475BE7D0-5483-4142-B46B-DC77F36EFDFA}" destId="{48EA37A9-085E-43F8-830F-51BC75BBB9F9}" srcOrd="6" destOrd="0" presId="urn:microsoft.com/office/officeart/2005/8/layout/list1"/>
    <dgm:cxn modelId="{16330D29-E17D-478D-B88B-73E0F874ED48}" type="presParOf" srcId="{475BE7D0-5483-4142-B46B-DC77F36EFDFA}" destId="{356A968C-B604-4D0C-B5E9-7EFCFBA83867}" srcOrd="7" destOrd="0" presId="urn:microsoft.com/office/officeart/2005/8/layout/list1"/>
    <dgm:cxn modelId="{BEF51FE6-D888-40DE-A735-0389361101D2}" type="presParOf" srcId="{475BE7D0-5483-4142-B46B-DC77F36EFDFA}" destId="{76C4DE5B-5693-4A9F-8B53-E7403811B63F}" srcOrd="8" destOrd="0" presId="urn:microsoft.com/office/officeart/2005/8/layout/list1"/>
    <dgm:cxn modelId="{31007B16-0FBB-4C21-976A-1DA568E7AA3E}" type="presParOf" srcId="{76C4DE5B-5693-4A9F-8B53-E7403811B63F}" destId="{0C737723-29C0-4D4A-9667-AB763CB720DB}" srcOrd="0" destOrd="0" presId="urn:microsoft.com/office/officeart/2005/8/layout/list1"/>
    <dgm:cxn modelId="{338C9877-C194-456C-B6E8-CE7496AB5695}" type="presParOf" srcId="{76C4DE5B-5693-4A9F-8B53-E7403811B63F}" destId="{52135A95-A66D-4275-8656-6002041A33CA}" srcOrd="1" destOrd="0" presId="urn:microsoft.com/office/officeart/2005/8/layout/list1"/>
    <dgm:cxn modelId="{403142CB-DCEB-46F7-8E1C-78EB3DD2E363}" type="presParOf" srcId="{475BE7D0-5483-4142-B46B-DC77F36EFDFA}" destId="{94120E3E-83C7-49E6-802C-0DD16EC1C218}" srcOrd="9" destOrd="0" presId="urn:microsoft.com/office/officeart/2005/8/layout/list1"/>
    <dgm:cxn modelId="{9605CA25-9806-4C36-A14B-91C9CBB84620}" type="presParOf" srcId="{475BE7D0-5483-4142-B46B-DC77F36EFDFA}" destId="{08CEBBE2-BDA7-49A3-BCBD-28A51DD698FB}" srcOrd="10" destOrd="0" presId="urn:microsoft.com/office/officeart/2005/8/layout/list1"/>
    <dgm:cxn modelId="{7F46C834-F5FD-4547-A1B3-587677C942D2}" type="presParOf" srcId="{475BE7D0-5483-4142-B46B-DC77F36EFDFA}" destId="{7444B2C8-077A-4592-98F7-736A9995B80D}" srcOrd="11" destOrd="0" presId="urn:microsoft.com/office/officeart/2005/8/layout/list1"/>
    <dgm:cxn modelId="{6C5C258D-A5FF-4614-A384-81B34533D250}" type="presParOf" srcId="{475BE7D0-5483-4142-B46B-DC77F36EFDFA}" destId="{D911E596-1CFA-4CD7-93EA-E00A70A063D8}" srcOrd="12" destOrd="0" presId="urn:microsoft.com/office/officeart/2005/8/layout/list1"/>
    <dgm:cxn modelId="{7F136D1F-47C6-45A8-95E7-B18C616F3D0F}" type="presParOf" srcId="{D911E596-1CFA-4CD7-93EA-E00A70A063D8}" destId="{BF51576B-D913-4712-8146-0866217D05ED}" srcOrd="0" destOrd="0" presId="urn:microsoft.com/office/officeart/2005/8/layout/list1"/>
    <dgm:cxn modelId="{CF148646-90C7-473D-8220-BAE92A5063B0}" type="presParOf" srcId="{D911E596-1CFA-4CD7-93EA-E00A70A063D8}" destId="{35C177A2-73F5-4DFF-BD8B-97DD615DCCF7}" srcOrd="1" destOrd="0" presId="urn:microsoft.com/office/officeart/2005/8/layout/list1"/>
    <dgm:cxn modelId="{D2624856-66F2-4A51-BCE6-2225620A7B7C}" type="presParOf" srcId="{475BE7D0-5483-4142-B46B-DC77F36EFDFA}" destId="{D2557BA2-20AC-4E4B-8854-E3625075E81C}" srcOrd="13" destOrd="0" presId="urn:microsoft.com/office/officeart/2005/8/layout/list1"/>
    <dgm:cxn modelId="{BB375163-39F2-4A8C-83FB-1D9E371AC496}" type="presParOf" srcId="{475BE7D0-5483-4142-B46B-DC77F36EFDFA}" destId="{E44CDFC3-CDCB-4F85-ACE1-34163F5D15D9}" srcOrd="14" destOrd="0" presId="urn:microsoft.com/office/officeart/2005/8/layout/list1"/>
    <dgm:cxn modelId="{9D8BD649-1729-4F8A-81BC-7737B1D1724E}" type="presParOf" srcId="{475BE7D0-5483-4142-B46B-DC77F36EFDFA}" destId="{4F6E8D7C-496E-45AB-AD29-07D2F3187A7F}" srcOrd="15" destOrd="0" presId="urn:microsoft.com/office/officeart/2005/8/layout/list1"/>
    <dgm:cxn modelId="{D906C714-04A4-4F1E-A213-DB017CD8F298}" type="presParOf" srcId="{475BE7D0-5483-4142-B46B-DC77F36EFDFA}" destId="{343BE30E-F03E-41AF-8C44-352F6F94075B}" srcOrd="16" destOrd="0" presId="urn:microsoft.com/office/officeart/2005/8/layout/list1"/>
    <dgm:cxn modelId="{B1BCF26A-58BA-46C8-91DF-D3962A2F2C55}" type="presParOf" srcId="{343BE30E-F03E-41AF-8C44-352F6F94075B}" destId="{5686AD76-1061-477A-8F20-C9F50B1B2BFB}" srcOrd="0" destOrd="0" presId="urn:microsoft.com/office/officeart/2005/8/layout/list1"/>
    <dgm:cxn modelId="{93F8A7B6-AFFC-44AE-8D7B-677CD825ED29}" type="presParOf" srcId="{343BE30E-F03E-41AF-8C44-352F6F94075B}" destId="{BAD4B935-283F-4B7C-BAF6-BD2F2E55D36E}" srcOrd="1" destOrd="0" presId="urn:microsoft.com/office/officeart/2005/8/layout/list1"/>
    <dgm:cxn modelId="{36A13B4B-DB18-42A2-AB93-A0E9F6751553}" type="presParOf" srcId="{475BE7D0-5483-4142-B46B-DC77F36EFDFA}" destId="{FAF9DBA4-B01C-46CD-B0E1-00B99239AB71}" srcOrd="17" destOrd="0" presId="urn:microsoft.com/office/officeart/2005/8/layout/list1"/>
    <dgm:cxn modelId="{EC199165-1B5A-4298-BBEA-28BD39475F83}" type="presParOf" srcId="{475BE7D0-5483-4142-B46B-DC77F36EFDFA}" destId="{405940D7-EA47-4DFE-A26B-D51BD5A0D7D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7502A-1E1D-40AD-B09D-14AA4D642CCC}">
      <dsp:nvSpPr>
        <dsp:cNvPr id="0" name=""/>
        <dsp:cNvSpPr/>
      </dsp:nvSpPr>
      <dsp:spPr>
        <a:xfrm>
          <a:off x="0" y="431547"/>
          <a:ext cx="927735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079D0A-C9ED-4DBA-8605-24D29515D481}">
      <dsp:nvSpPr>
        <dsp:cNvPr id="0" name=""/>
        <dsp:cNvSpPr/>
      </dsp:nvSpPr>
      <dsp:spPr>
        <a:xfrm>
          <a:off x="463867" y="99846"/>
          <a:ext cx="7737319" cy="6564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5463" tIns="0" rIns="2454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зміна інтер’єру кабінету польської мови</a:t>
          </a:r>
          <a:endParaRPr lang="uk-UA" sz="2000" kern="1200" dirty="0">
            <a:solidFill>
              <a:schemeClr val="bg1"/>
            </a:solidFill>
          </a:endParaRPr>
        </a:p>
      </dsp:txBody>
      <dsp:txXfrm>
        <a:off x="495911" y="131890"/>
        <a:ext cx="7673231" cy="592333"/>
      </dsp:txXfrm>
    </dsp:sp>
    <dsp:sp modelId="{48EA37A9-085E-43F8-830F-51BC75BBB9F9}">
      <dsp:nvSpPr>
        <dsp:cNvPr id="0" name=""/>
        <dsp:cNvSpPr/>
      </dsp:nvSpPr>
      <dsp:spPr>
        <a:xfrm>
          <a:off x="0" y="1436449"/>
          <a:ext cx="927735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D5D35-822A-43E6-AD94-BA4B3CD7CCFC}">
      <dsp:nvSpPr>
        <dsp:cNvPr id="0" name=""/>
        <dsp:cNvSpPr/>
      </dsp:nvSpPr>
      <dsp:spPr>
        <a:xfrm>
          <a:off x="463867" y="1104747"/>
          <a:ext cx="7737319" cy="6564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5463" tIns="0" rIns="2454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відтворення культури та традицій польського народу</a:t>
          </a:r>
          <a:endParaRPr lang="uk-UA" sz="2000" kern="1200" dirty="0">
            <a:solidFill>
              <a:schemeClr val="bg1"/>
            </a:solidFill>
          </a:endParaRPr>
        </a:p>
      </dsp:txBody>
      <dsp:txXfrm>
        <a:off x="495911" y="1136791"/>
        <a:ext cx="7673231" cy="592333"/>
      </dsp:txXfrm>
    </dsp:sp>
    <dsp:sp modelId="{08CEBBE2-BDA7-49A3-BCBD-28A51DD698FB}">
      <dsp:nvSpPr>
        <dsp:cNvPr id="0" name=""/>
        <dsp:cNvSpPr/>
      </dsp:nvSpPr>
      <dsp:spPr>
        <a:xfrm>
          <a:off x="0" y="2441350"/>
          <a:ext cx="927735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135A95-A66D-4275-8656-6002041A33CA}">
      <dsp:nvSpPr>
        <dsp:cNvPr id="0" name=""/>
        <dsp:cNvSpPr/>
      </dsp:nvSpPr>
      <dsp:spPr>
        <a:xfrm>
          <a:off x="463867" y="2109649"/>
          <a:ext cx="7737319" cy="6564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5463" tIns="0" rIns="2454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моделювання нового кабінету учасниками навчально-виховного процесу</a:t>
          </a:r>
          <a:endParaRPr lang="uk-UA" sz="2000" kern="1200" dirty="0">
            <a:solidFill>
              <a:schemeClr val="bg1"/>
            </a:solidFill>
          </a:endParaRPr>
        </a:p>
      </dsp:txBody>
      <dsp:txXfrm>
        <a:off x="495911" y="2141693"/>
        <a:ext cx="7673231" cy="592333"/>
      </dsp:txXfrm>
    </dsp:sp>
    <dsp:sp modelId="{E44CDFC3-CDCB-4F85-ACE1-34163F5D15D9}">
      <dsp:nvSpPr>
        <dsp:cNvPr id="0" name=""/>
        <dsp:cNvSpPr/>
      </dsp:nvSpPr>
      <dsp:spPr>
        <a:xfrm>
          <a:off x="0" y="3446252"/>
          <a:ext cx="927735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177A2-73F5-4DFF-BD8B-97DD615DCCF7}">
      <dsp:nvSpPr>
        <dsp:cNvPr id="0" name=""/>
        <dsp:cNvSpPr/>
      </dsp:nvSpPr>
      <dsp:spPr>
        <a:xfrm>
          <a:off x="463867" y="3114550"/>
          <a:ext cx="7737319" cy="6564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5463" tIns="0" rIns="2454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активності та вмотивованості учнів до самостійного пізнання польської мови та культури</a:t>
          </a:r>
          <a:endParaRPr lang="uk-UA" sz="2000" kern="1200" dirty="0">
            <a:solidFill>
              <a:schemeClr val="bg1"/>
            </a:solidFill>
          </a:endParaRPr>
        </a:p>
      </dsp:txBody>
      <dsp:txXfrm>
        <a:off x="495911" y="3146594"/>
        <a:ext cx="7673231" cy="592333"/>
      </dsp:txXfrm>
    </dsp:sp>
    <dsp:sp modelId="{405940D7-EA47-4DFE-A26B-D51BD5A0D7DE}">
      <dsp:nvSpPr>
        <dsp:cNvPr id="0" name=""/>
        <dsp:cNvSpPr/>
      </dsp:nvSpPr>
      <dsp:spPr>
        <a:xfrm>
          <a:off x="0" y="4451153"/>
          <a:ext cx="927735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4B935-283F-4B7C-BAF6-BD2F2E55D36E}">
      <dsp:nvSpPr>
        <dsp:cNvPr id="0" name=""/>
        <dsp:cNvSpPr/>
      </dsp:nvSpPr>
      <dsp:spPr>
        <a:xfrm>
          <a:off x="463867" y="4119452"/>
          <a:ext cx="7737319" cy="6564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5463" tIns="0" rIns="2454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мотивації учнів до </a:t>
          </a:r>
          <a:r>
            <a:rPr lang="uk-UA" sz="20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партиципації</a:t>
          </a:r>
          <a:r>
            <a:rPr lang="uk-UA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у впровадженні змін у школі</a:t>
          </a:r>
          <a:endParaRPr lang="uk-UA" sz="2000" kern="1200" dirty="0">
            <a:solidFill>
              <a:schemeClr val="bg1"/>
            </a:solidFill>
          </a:endParaRPr>
        </a:p>
      </dsp:txBody>
      <dsp:txXfrm>
        <a:off x="495911" y="4151496"/>
        <a:ext cx="7673231" cy="592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9007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562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0459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781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9555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1401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0266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8030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671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628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72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979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661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841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621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15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967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50DD42-2E7D-41D3-BA83-A7FE8FEB0504}" type="datetimeFigureOut">
              <a:rPr lang="uk-UA" smtClean="0"/>
              <a:t>17.10.2017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9AAD32F-050D-4DB1-B168-2DD4D229DFB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94572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99" y="132806"/>
            <a:ext cx="9217023" cy="3304902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«АБЕТКА </a:t>
            </a:r>
            <a:r>
              <a:rPr lang="uk-UA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ПОЛЬСЬКОГО </a:t>
            </a:r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КЛАСУ»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4515377" y="3996266"/>
            <a:ext cx="6987645" cy="1646887"/>
          </a:xfrm>
        </p:spPr>
        <p:txBody>
          <a:bodyPr>
            <a:normAutofit/>
          </a:bodyPr>
          <a:lstStyle/>
          <a:p>
            <a:r>
              <a:rPr lang="uk-U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Спеціалізована школа І-ІІІ ступенів № 23 </a:t>
            </a:r>
          </a:p>
          <a:p>
            <a:r>
              <a:rPr lang="uk-U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з поглибленим вивченням англійської мови</a:t>
            </a:r>
          </a:p>
          <a:p>
            <a:r>
              <a:rPr lang="uk-U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 Деснянського району міста Києва</a:t>
            </a:r>
            <a:endParaRPr lang="uk-UA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9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85" y="744139"/>
            <a:ext cx="5130800" cy="2886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52" y="3867150"/>
            <a:ext cx="4639733" cy="2609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52" y="4086225"/>
            <a:ext cx="4639733" cy="2609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23" y="949521"/>
            <a:ext cx="4400550" cy="2475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28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74" y="3581399"/>
            <a:ext cx="4781550" cy="2689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3581399"/>
            <a:ext cx="4725990" cy="26583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24" y="486968"/>
            <a:ext cx="4686300" cy="2636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72" y="486968"/>
            <a:ext cx="4639729" cy="2609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1042" y="404949"/>
            <a:ext cx="5523485" cy="945130"/>
          </a:xfrm>
        </p:spPr>
        <p:txBody>
          <a:bodyPr>
            <a:noAutofit/>
          </a:bodyPr>
          <a:lstStyle/>
          <a:p>
            <a:r>
              <a:rPr lang="uk-UA" sz="2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Апробація нового кабінету під час уроку польської мови з учнями </a:t>
            </a:r>
            <a:r>
              <a:rPr lang="pl-PL" sz="2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Zespołu Szkół Politechniki </a:t>
            </a:r>
            <a:r>
              <a:rPr lang="pl-PL" sz="2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Łódzkiej</a:t>
            </a:r>
            <a:endParaRPr lang="uk-UA" sz="2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91" y="3604584"/>
            <a:ext cx="4344033" cy="2443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867" y="1853490"/>
            <a:ext cx="2575660" cy="4578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583" y="1860076"/>
            <a:ext cx="2571956" cy="4572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94" y="685800"/>
            <a:ext cx="4647530" cy="2614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20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181" y="1573306"/>
            <a:ext cx="10627648" cy="3873905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Хочемо подякувати Фонду Свобода та Демократія  в особі пана Роберта Чижевського </a:t>
            </a:r>
            <a:r>
              <a:rPr lang="uk-UA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з</a:t>
            </a:r>
            <a:r>
              <a:rPr lang="uk-UA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а допомогу у здійснення мрії нашого закладу та створення нового освітнього простору для наших учнів.</a:t>
            </a:r>
            <a:br>
              <a:rPr lang="uk-UA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uk-UA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Сучасний кабінет польської мови сприятиме ефективному вивченню польської мови, історії та культури народу </a:t>
            </a:r>
            <a:r>
              <a:rPr lang="uk-UA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Р</a:t>
            </a:r>
            <a:r>
              <a:rPr lang="uk-UA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еспубліки Польща.</a:t>
            </a:r>
            <a:endParaRPr lang="uk-UA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643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4" r="16331"/>
          <a:stretch/>
        </p:blipFill>
        <p:spPr>
          <a:xfrm>
            <a:off x="2581993" y="3500846"/>
            <a:ext cx="5451723" cy="325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58462"/>
            <a:ext cx="10018713" cy="1208314"/>
          </a:xfrm>
        </p:spPr>
        <p:txBody>
          <a:bodyPr/>
          <a:lstStyle/>
          <a:p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Мета проекту:</a:t>
            </a:r>
            <a:r>
              <a:rPr lang="uk-UA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Print" panose="02000600000000000000" pitchFamily="2" charset="0"/>
              </a:rPr>
              <a:t> 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84309" y="715193"/>
            <a:ext cx="10018713" cy="3095897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32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зацікавлення </a:t>
            </a:r>
            <a:r>
              <a:rPr lang="uk-UA" sz="32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учнів активним вивченням польської мови та її </a:t>
            </a:r>
            <a:r>
              <a:rPr lang="uk-UA" sz="3200" b="1" dirty="0" smtClean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культури, </a:t>
            </a:r>
            <a:r>
              <a:rPr lang="uk-UA" sz="32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а також пізнання сучасної Польщі, шляхом опрацювання та впровадження певної моделі кабінету польської мови</a:t>
            </a:r>
            <a:endParaRPr lang="uk-UA" sz="3200" b="1" dirty="0">
              <a:ln/>
              <a:solidFill>
                <a:schemeClr val="accent3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62" y="3500846"/>
            <a:ext cx="2882623" cy="314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838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71699653"/>
              </p:ext>
            </p:extLst>
          </p:nvPr>
        </p:nvGraphicFramePr>
        <p:xfrm>
          <a:off x="2362200" y="1314450"/>
          <a:ext cx="927735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03119" y="222067"/>
            <a:ext cx="9183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Основн</a:t>
            </a:r>
            <a:r>
              <a:rPr lang="uk-UA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і напрямки роботи</a:t>
            </a:r>
            <a:endParaRPr lang="uk-UA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92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37" y="3951372"/>
            <a:ext cx="3976551" cy="26510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0" y="3929499"/>
            <a:ext cx="4037935" cy="26919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51" y="1096372"/>
            <a:ext cx="3958047" cy="26386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50" y="1092044"/>
            <a:ext cx="3485363" cy="26140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435532" y="57331"/>
            <a:ext cx="6361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Погляд у минуле</a:t>
            </a:r>
            <a:endParaRPr lang="uk-UA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20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70" y="2438400"/>
            <a:ext cx="5126450" cy="3844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191">
            <a:off x="7550494" y="161083"/>
            <a:ext cx="4149041" cy="3111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82">
            <a:off x="7561250" y="3650093"/>
            <a:ext cx="3938516" cy="2953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605067" y="0"/>
            <a:ext cx="642859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uk-UA" sz="2800" b="1" dirty="0" smtClean="0">
                <a:ln/>
                <a:solidFill>
                  <a:schemeClr val="accent3"/>
                </a:solidFill>
              </a:rPr>
              <a:t>Для обговорення нової моделі кабінету, було запрошено представників батьківської громадськості, вчителів та учнів закладу</a:t>
            </a:r>
            <a:endParaRPr lang="uk-UA" sz="28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06" y="1079522"/>
            <a:ext cx="4334931" cy="2438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94" y="1202329"/>
            <a:ext cx="4394913" cy="2472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3"/>
          <a:stretch/>
        </p:blipFill>
        <p:spPr>
          <a:xfrm>
            <a:off x="2475630" y="3814353"/>
            <a:ext cx="4062207" cy="2791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57" y="3980157"/>
            <a:ext cx="4667796" cy="2625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140926" y="75204"/>
            <a:ext cx="5102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І тут почалось...</a:t>
            </a:r>
            <a:endParaRPr lang="uk-UA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04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60" y="3734343"/>
            <a:ext cx="4644571" cy="2612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68" y="350343"/>
            <a:ext cx="5539932" cy="3116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88"/>
          <a:stretch/>
        </p:blipFill>
        <p:spPr>
          <a:xfrm>
            <a:off x="1908060" y="350343"/>
            <a:ext cx="4343969" cy="3116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31" y="3734343"/>
            <a:ext cx="5098869" cy="2868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03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76200"/>
            <a:ext cx="5934868" cy="1438274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Як результат, </a:t>
            </a:r>
            <a:br>
              <a:rPr lang="uk-UA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uk-UA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ми отримали</a:t>
            </a:r>
            <a:endParaRPr lang="uk-UA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17" y="228600"/>
            <a:ext cx="5554133" cy="3124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169" y="1628774"/>
            <a:ext cx="2839641" cy="5048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69" y="3657600"/>
            <a:ext cx="5435599" cy="3057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4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194" y="594122"/>
            <a:ext cx="4972050" cy="2796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53" y="594122"/>
            <a:ext cx="48768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194" y="3810000"/>
            <a:ext cx="4972050" cy="2796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3619500"/>
            <a:ext cx="4662486" cy="262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7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акс">
  <a:themeElements>
    <a:clrScheme name="Настроювані 6">
      <a:dk1>
        <a:srgbClr val="FFFFFF"/>
      </a:dk1>
      <a:lt1>
        <a:srgbClr val="F2F2F2"/>
      </a:lt1>
      <a:dk2>
        <a:srgbClr val="505046"/>
      </a:dk2>
      <a:lt2>
        <a:srgbClr val="FFFFFF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Пара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отерта текстура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2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TM03457496[[fn=Паралакс]]</Template>
  <TotalTime>415</TotalTime>
  <Words>159</Words>
  <Application>Microsoft Office PowerPoint</Application>
  <PresentationFormat>Широкий екран</PresentationFormat>
  <Paragraphs>18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9" baseType="lpstr">
      <vt:lpstr>Arial</vt:lpstr>
      <vt:lpstr>Corbel</vt:lpstr>
      <vt:lpstr>Segoe Print</vt:lpstr>
      <vt:lpstr>Times New Roman</vt:lpstr>
      <vt:lpstr>Wingdings</vt:lpstr>
      <vt:lpstr>Паралакс</vt:lpstr>
      <vt:lpstr>«АБЕТКА ПОЛЬСЬКОГО КЛАСУ»</vt:lpstr>
      <vt:lpstr>Мета проекту: 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Як результат,  ми отримали</vt:lpstr>
      <vt:lpstr>Презентація PowerPoint</vt:lpstr>
      <vt:lpstr>Презентація PowerPoint</vt:lpstr>
      <vt:lpstr>Презентація PowerPoint</vt:lpstr>
      <vt:lpstr>Апробація нового кабінету під час уроку польської мови з учнями Zespołu Szkół Politechniki Łódzkiej</vt:lpstr>
      <vt:lpstr>Хочемо подякувати Фонду Свобода та Демократія  в особі пана Роберта Чижевського за допомогу у здійснення мрії нашого закладу та створення нового освітнього простору для наших учнів. Сучасний кабінет польської мови сприятиме ефективному вивченню польської мови, історії та культури народу Республіки Польща.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«АБЕТКА ПОЛЬСЬКОГО КЛАСУ»</dc:title>
  <dc:creator>Користувач Windows</dc:creator>
  <cp:lastModifiedBy>Користувач Windows</cp:lastModifiedBy>
  <cp:revision>22</cp:revision>
  <dcterms:created xsi:type="dcterms:W3CDTF">2017-10-11T05:52:19Z</dcterms:created>
  <dcterms:modified xsi:type="dcterms:W3CDTF">2017-10-17T09:18:06Z</dcterms:modified>
</cp:coreProperties>
</file>